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7" r:id="rId4"/>
    <p:sldId id="258" r:id="rId5"/>
    <p:sldId id="262" r:id="rId6"/>
    <p:sldId id="263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26486-3C71-4F53-A56B-6EA8AB2FA452}" type="datetimeFigureOut">
              <a:rPr lang="nl-NL" smtClean="0"/>
              <a:pPr/>
              <a:t>17-6-2014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6A879-7F17-4021-BFBC-A624B72EE74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360071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mtClean="0"/>
              <a:t>Punt 1 zo laten= prima</a:t>
            </a:r>
          </a:p>
          <a:p>
            <a:endParaRPr lang="nl-NL" altLang="nl-NL" smtClean="0"/>
          </a:p>
          <a:p>
            <a:r>
              <a:rPr lang="nl-NL" altLang="nl-NL" smtClean="0"/>
              <a:t>Punt 2 zo laten, maar pijl veranderen in voorbeeld, meer recht naar links verschuiven</a:t>
            </a:r>
          </a:p>
          <a:p>
            <a:r>
              <a:rPr lang="nl-NL" altLang="nl-NL" smtClean="0"/>
              <a:t>Rondje met erachter voordelen veranderen in doel:</a:t>
            </a:r>
          </a:p>
          <a:p>
            <a:r>
              <a:rPr lang="nl-NL" altLang="nl-NL" smtClean="0"/>
              <a:t>Rest tekst zo laten</a:t>
            </a:r>
          </a:p>
          <a:p>
            <a:r>
              <a:rPr lang="nl-NL" altLang="nl-NL" smtClean="0"/>
              <a:t>Rondje met nadelen weglaten </a:t>
            </a:r>
          </a:p>
          <a:p>
            <a:endParaRPr lang="nl-NL" alt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mtClean="0"/>
              <a:t>Punt 1 zo laten= prima</a:t>
            </a:r>
          </a:p>
          <a:p>
            <a:endParaRPr lang="nl-NL" altLang="nl-NL" smtClean="0"/>
          </a:p>
          <a:p>
            <a:r>
              <a:rPr lang="nl-NL" altLang="nl-NL" smtClean="0"/>
              <a:t>Punt 2 zo laten, maar pijl veranderen in voorbeeld, meer recht naar links verschuiven</a:t>
            </a:r>
          </a:p>
          <a:p>
            <a:r>
              <a:rPr lang="nl-NL" altLang="nl-NL" smtClean="0"/>
              <a:t>Rondje met erachter voordelen veranderen in doel:</a:t>
            </a:r>
          </a:p>
          <a:p>
            <a:r>
              <a:rPr lang="nl-NL" altLang="nl-NL" smtClean="0"/>
              <a:t>Rest tekst zo laten</a:t>
            </a:r>
          </a:p>
          <a:p>
            <a:r>
              <a:rPr lang="nl-NL" altLang="nl-NL" smtClean="0"/>
              <a:t>Rondje met nadelen weglaten </a:t>
            </a:r>
          </a:p>
          <a:p>
            <a:endParaRPr lang="nl-NL" alt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mtClean="0"/>
              <a:t>Punt 1 zo laten= prima</a:t>
            </a:r>
          </a:p>
          <a:p>
            <a:endParaRPr lang="nl-NL" altLang="nl-NL" smtClean="0"/>
          </a:p>
          <a:p>
            <a:r>
              <a:rPr lang="nl-NL" altLang="nl-NL" smtClean="0"/>
              <a:t>Punt 2 zo laten, maar pijl veranderen in voorbeeld, meer recht naar links verschuiven</a:t>
            </a:r>
          </a:p>
          <a:p>
            <a:r>
              <a:rPr lang="nl-NL" altLang="nl-NL" smtClean="0"/>
              <a:t>Rondje met erachter voordelen veranderen in doel:</a:t>
            </a:r>
          </a:p>
          <a:p>
            <a:r>
              <a:rPr lang="nl-NL" altLang="nl-NL" smtClean="0"/>
              <a:t>Rest tekst zo laten</a:t>
            </a:r>
          </a:p>
          <a:p>
            <a:r>
              <a:rPr lang="nl-NL" altLang="nl-NL" smtClean="0"/>
              <a:t>Rondje met nadelen weglaten </a:t>
            </a:r>
          </a:p>
          <a:p>
            <a:endParaRPr lang="nl-NL" alt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mtClean="0"/>
              <a:t>Punt 1 zo laten= prima</a:t>
            </a:r>
          </a:p>
          <a:p>
            <a:endParaRPr lang="nl-NL" altLang="nl-NL" smtClean="0"/>
          </a:p>
          <a:p>
            <a:r>
              <a:rPr lang="nl-NL" altLang="nl-NL" smtClean="0"/>
              <a:t>Punt 2 zo laten, maar pijl veranderen in voorbeeld, meer recht naar links verschuiven</a:t>
            </a:r>
          </a:p>
          <a:p>
            <a:r>
              <a:rPr lang="nl-NL" altLang="nl-NL" smtClean="0"/>
              <a:t>Rondje met erachter voordelen veranderen in doel:</a:t>
            </a:r>
          </a:p>
          <a:p>
            <a:r>
              <a:rPr lang="nl-NL" altLang="nl-NL" smtClean="0"/>
              <a:t>Rest tekst zo laten</a:t>
            </a:r>
          </a:p>
          <a:p>
            <a:r>
              <a:rPr lang="nl-NL" altLang="nl-NL" smtClean="0"/>
              <a:t>Rondje met nadelen weglaten </a:t>
            </a:r>
          </a:p>
          <a:p>
            <a:endParaRPr lang="nl-NL" alt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mtClean="0"/>
              <a:t>Punt 1 zo laten= prima</a:t>
            </a:r>
          </a:p>
          <a:p>
            <a:endParaRPr lang="nl-NL" altLang="nl-NL" smtClean="0"/>
          </a:p>
          <a:p>
            <a:r>
              <a:rPr lang="nl-NL" altLang="nl-NL" smtClean="0"/>
              <a:t>Punt 2 zo laten, maar pijl veranderen in voorbeeld, meer recht naar links verschuiven</a:t>
            </a:r>
          </a:p>
          <a:p>
            <a:r>
              <a:rPr lang="nl-NL" altLang="nl-NL" smtClean="0"/>
              <a:t>Rondje met erachter voordelen veranderen in doel:</a:t>
            </a:r>
          </a:p>
          <a:p>
            <a:r>
              <a:rPr lang="nl-NL" altLang="nl-NL" smtClean="0"/>
              <a:t>Rest tekst zo laten</a:t>
            </a:r>
          </a:p>
          <a:p>
            <a:r>
              <a:rPr lang="nl-NL" altLang="nl-NL" smtClean="0"/>
              <a:t>Rondje met nadelen weglaten </a:t>
            </a:r>
          </a:p>
          <a:p>
            <a:endParaRPr lang="nl-NL" alt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093-F92D-4A88-92C8-317A0F769733}" type="datetimeFigureOut">
              <a:rPr lang="nl-NL" smtClean="0"/>
              <a:pPr/>
              <a:t>17-6-2014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813B-D5B9-494F-A36C-507A584748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2015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093-F92D-4A88-92C8-317A0F769733}" type="datetimeFigureOut">
              <a:rPr lang="nl-NL" smtClean="0"/>
              <a:pPr/>
              <a:t>17-6-2014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813B-D5B9-494F-A36C-507A584748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104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093-F92D-4A88-92C8-317A0F769733}" type="datetimeFigureOut">
              <a:rPr lang="nl-NL" smtClean="0"/>
              <a:pPr/>
              <a:t>17-6-2014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813B-D5B9-494F-A36C-507A584748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8293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093-F92D-4A88-92C8-317A0F769733}" type="datetimeFigureOut">
              <a:rPr lang="nl-NL" smtClean="0"/>
              <a:pPr/>
              <a:t>17-6-2014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813B-D5B9-494F-A36C-507A584748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6075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093-F92D-4A88-92C8-317A0F769733}" type="datetimeFigureOut">
              <a:rPr lang="nl-NL" smtClean="0"/>
              <a:pPr/>
              <a:t>17-6-2014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813B-D5B9-494F-A36C-507A584748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56275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093-F92D-4A88-92C8-317A0F769733}" type="datetimeFigureOut">
              <a:rPr lang="nl-NL" smtClean="0"/>
              <a:pPr/>
              <a:t>17-6-2014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813B-D5B9-494F-A36C-507A584748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727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093-F92D-4A88-92C8-317A0F769733}" type="datetimeFigureOut">
              <a:rPr lang="nl-NL" smtClean="0"/>
              <a:pPr/>
              <a:t>17-6-2014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813B-D5B9-494F-A36C-507A584748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333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093-F92D-4A88-92C8-317A0F769733}" type="datetimeFigureOut">
              <a:rPr lang="nl-NL" smtClean="0"/>
              <a:pPr/>
              <a:t>17-6-2014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813B-D5B9-494F-A36C-507A584748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20175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093-F92D-4A88-92C8-317A0F769733}" type="datetimeFigureOut">
              <a:rPr lang="nl-NL" smtClean="0"/>
              <a:pPr/>
              <a:t>17-6-2014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813B-D5B9-494F-A36C-507A584748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94385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093-F92D-4A88-92C8-317A0F769733}" type="datetimeFigureOut">
              <a:rPr lang="nl-NL" smtClean="0"/>
              <a:pPr/>
              <a:t>17-6-2014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813B-D5B9-494F-A36C-507A584748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2571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093-F92D-4A88-92C8-317A0F769733}" type="datetimeFigureOut">
              <a:rPr lang="nl-NL" smtClean="0"/>
              <a:pPr/>
              <a:t>17-6-2014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813B-D5B9-494F-A36C-507A584748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7386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06093-F92D-4A88-92C8-317A0F769733}" type="datetimeFigureOut">
              <a:rPr lang="nl-NL" smtClean="0"/>
              <a:pPr/>
              <a:t>17-6-2014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5813B-D5B9-494F-A36C-507A584748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0074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C:\Users\Marjolein Vloothuis\Pictures\Nieuwe map\Almere juli 2013\13-11-2013\DSC01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solidFill>
            <a:schemeClr val="accent3">
              <a:lumMod val="75000"/>
            </a:schemeClr>
          </a:solidFill>
          <a:extLst/>
        </p:spPr>
      </p:pic>
      <p:sp>
        <p:nvSpPr>
          <p:cNvPr id="4" name="Rechthoek 3"/>
          <p:cNvSpPr/>
          <p:nvPr/>
        </p:nvSpPr>
        <p:spPr>
          <a:xfrm>
            <a:off x="3923928" y="5157192"/>
            <a:ext cx="5040560" cy="1584176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Filmwijk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Duurzaam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Groen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Tanja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Coenen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28 </a:t>
            </a:r>
            <a:r>
              <a:rPr lang="en-US" sz="2400" b="1" dirty="0" err="1" smtClean="0">
                <a:solidFill>
                  <a:schemeClr val="bg1"/>
                </a:solidFill>
              </a:rPr>
              <a:t>mei</a:t>
            </a:r>
            <a:r>
              <a:rPr lang="en-US" sz="2400" b="1" dirty="0" smtClean="0">
                <a:solidFill>
                  <a:schemeClr val="bg1"/>
                </a:solidFill>
              </a:rPr>
              <a:t> 2014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8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476375"/>
          </a:xfrm>
          <a:solidFill>
            <a:srgbClr val="669900"/>
          </a:solidFill>
        </p:spPr>
        <p:txBody>
          <a:bodyPr/>
          <a:lstStyle/>
          <a:p>
            <a:r>
              <a:rPr lang="nl-NL" sz="3200" b="1" dirty="0" smtClean="0">
                <a:solidFill>
                  <a:schemeClr val="bg1"/>
                </a:solidFill>
                <a:latin typeface="Calibri" panose="020F0502020204030204"/>
              </a:rPr>
              <a:t>Platform gaat voor groen</a:t>
            </a:r>
            <a:br>
              <a:rPr lang="nl-NL" sz="3200" b="1" dirty="0" smtClean="0">
                <a:solidFill>
                  <a:schemeClr val="bg1"/>
                </a:solidFill>
                <a:latin typeface="Calibri" panose="020F0502020204030204"/>
              </a:rPr>
            </a:br>
            <a:r>
              <a:rPr lang="nl-NL" sz="3200" b="1" dirty="0" smtClean="0">
                <a:solidFill>
                  <a:schemeClr val="bg1"/>
                </a:solidFill>
                <a:latin typeface="Calibri" panose="020F0502020204030204"/>
              </a:rPr>
              <a:t>op het vogeleiland</a:t>
            </a:r>
            <a:endParaRPr lang="nl-NL" altLang="nl-NL" sz="3200" b="1" dirty="0" smtClean="0">
              <a:solidFill>
                <a:schemeClr val="bg1"/>
              </a:solidFill>
            </a:endParaRPr>
          </a:p>
        </p:txBody>
      </p:sp>
      <p:pic>
        <p:nvPicPr>
          <p:cNvPr id="12292" name="Picture 4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115890"/>
            <a:ext cx="114935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0429" y="3159760"/>
            <a:ext cx="4932680" cy="369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Marjolein Vloothuis\Pictures\2013\Platform Filmwijk\vogeleiland 16.11.2013\DSC015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63786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14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476375"/>
          </a:xfrm>
          <a:solidFill>
            <a:srgbClr val="669900"/>
          </a:solidFill>
        </p:spPr>
        <p:txBody>
          <a:bodyPr/>
          <a:lstStyle/>
          <a:p>
            <a:r>
              <a:rPr lang="nl-NL" sz="3200" b="1" dirty="0" smtClean="0">
                <a:solidFill>
                  <a:schemeClr val="bg1"/>
                </a:solidFill>
                <a:latin typeface="Calibri" panose="020F0502020204030204"/>
              </a:rPr>
              <a:t>Project rozen voor Judy </a:t>
            </a:r>
            <a:r>
              <a:rPr lang="nl-NL" sz="3200" b="1" dirty="0" err="1" smtClean="0">
                <a:solidFill>
                  <a:schemeClr val="bg1"/>
                </a:solidFill>
                <a:latin typeface="Calibri" panose="020F0502020204030204"/>
              </a:rPr>
              <a:t>Garlandhof</a:t>
            </a:r>
            <a:endParaRPr lang="nl-NL" altLang="nl-NL" sz="3200" b="1" dirty="0" smtClean="0">
              <a:solidFill>
                <a:schemeClr val="bg1"/>
              </a:solidFill>
            </a:endParaRP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2164977"/>
            <a:ext cx="8229600" cy="4205663"/>
          </a:xfrm>
        </p:spPr>
        <p:txBody>
          <a:bodyPr>
            <a:normAutofit/>
          </a:bodyPr>
          <a:lstStyle/>
          <a:p>
            <a:pPr marL="107950" indent="0">
              <a:buFont typeface="Wingdings 3" pitchFamily="18" charset="2"/>
              <a:buNone/>
            </a:pPr>
            <a:endParaRPr lang="nl-NL" altLang="nl-NL" sz="2800" dirty="0" smtClean="0"/>
          </a:p>
        </p:txBody>
      </p:sp>
      <p:pic>
        <p:nvPicPr>
          <p:cNvPr id="12292" name="Picture 4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115890"/>
            <a:ext cx="114935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Marjolein Vloothuis\AppData\Local\Microsoft\Windows\Temporary Internet Files\Content.Outlook\OCD9RW5B\judy garlandho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314" y="1476377"/>
            <a:ext cx="9204314" cy="540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2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476375"/>
          </a:xfrm>
          <a:solidFill>
            <a:srgbClr val="669900"/>
          </a:solidFill>
        </p:spPr>
        <p:txBody>
          <a:bodyPr/>
          <a:lstStyle/>
          <a:p>
            <a:r>
              <a:rPr lang="nl-NL" sz="3200" b="1" dirty="0" smtClean="0">
                <a:solidFill>
                  <a:schemeClr val="bg1"/>
                </a:solidFill>
                <a:latin typeface="Calibri" panose="020F0502020204030204"/>
              </a:rPr>
              <a:t>Project rozen voor Judy </a:t>
            </a:r>
            <a:r>
              <a:rPr lang="nl-NL" sz="3200" b="1" dirty="0" err="1" smtClean="0">
                <a:solidFill>
                  <a:schemeClr val="bg1"/>
                </a:solidFill>
                <a:latin typeface="Calibri" panose="020F0502020204030204"/>
              </a:rPr>
              <a:t>Garlandhof</a:t>
            </a:r>
            <a:endParaRPr lang="nl-NL" altLang="nl-NL" sz="3200" b="1" dirty="0" smtClean="0">
              <a:solidFill>
                <a:schemeClr val="bg1"/>
              </a:solidFill>
            </a:endParaRP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2164977"/>
            <a:ext cx="8229600" cy="4205663"/>
          </a:xfrm>
        </p:spPr>
        <p:txBody>
          <a:bodyPr>
            <a:normAutofit/>
          </a:bodyPr>
          <a:lstStyle/>
          <a:p>
            <a:pPr marL="107950" indent="0">
              <a:buFont typeface="Wingdings 3" pitchFamily="18" charset="2"/>
              <a:buNone/>
            </a:pPr>
            <a:endParaRPr lang="nl-NL" altLang="nl-NL" sz="2800" dirty="0" smtClean="0"/>
          </a:p>
        </p:txBody>
      </p:sp>
      <p:pic>
        <p:nvPicPr>
          <p:cNvPr id="12292" name="Picture 4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115890"/>
            <a:ext cx="114935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Marjolein Vloothuis\AppData\Local\Microsoft\Windows\Temporary Internet Files\Content.Outlook\OCD9RW5B\P10106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76377"/>
            <a:ext cx="9144000" cy="53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49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476375"/>
          </a:xfrm>
          <a:solidFill>
            <a:srgbClr val="669900"/>
          </a:solidFill>
        </p:spPr>
        <p:txBody>
          <a:bodyPr/>
          <a:lstStyle/>
          <a:p>
            <a:r>
              <a:rPr lang="nl-NL" sz="3200" b="1" dirty="0" smtClean="0">
                <a:solidFill>
                  <a:schemeClr val="bg1"/>
                </a:solidFill>
                <a:latin typeface="Calibri" panose="020F0502020204030204"/>
              </a:rPr>
              <a:t>Lopende initiatieven…</a:t>
            </a:r>
            <a:endParaRPr lang="nl-NL" altLang="nl-NL" sz="3200" b="1" dirty="0" smtClean="0">
              <a:solidFill>
                <a:schemeClr val="bg1"/>
              </a:solidFill>
            </a:endParaRP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323850" y="2164977"/>
            <a:ext cx="8229600" cy="4205663"/>
          </a:xfrm>
        </p:spPr>
        <p:txBody>
          <a:bodyPr>
            <a:normAutofit/>
          </a:bodyPr>
          <a:lstStyle/>
          <a:p>
            <a:pPr marL="107950" indent="0">
              <a:lnSpc>
                <a:spcPct val="150000"/>
              </a:lnSpc>
              <a:buNone/>
            </a:pPr>
            <a:r>
              <a:rPr lang="nl-NL" sz="2400" dirty="0" smtClean="0"/>
              <a:t>Moestuinen voor kinderen Basisschool Polygoon</a:t>
            </a:r>
            <a:r>
              <a:rPr lang="nl-NL" sz="2400" dirty="0"/>
              <a:t> </a:t>
            </a:r>
            <a:r>
              <a:rPr lang="nl-NL" sz="2400" dirty="0" smtClean="0"/>
              <a:t>/ gerealiseerd</a:t>
            </a:r>
            <a:br>
              <a:rPr lang="nl-NL" sz="2400" dirty="0" smtClean="0"/>
            </a:br>
            <a:r>
              <a:rPr lang="nl-NL" sz="2400" dirty="0" smtClean="0"/>
              <a:t>Project Fruitbomen/Boomgaard / najaar 2014</a:t>
            </a:r>
          </a:p>
          <a:p>
            <a:pPr marL="107950" indent="0">
              <a:lnSpc>
                <a:spcPct val="150000"/>
              </a:lnSpc>
              <a:buNone/>
            </a:pPr>
            <a:r>
              <a:rPr lang="nl-NL" sz="2400" dirty="0" smtClean="0"/>
              <a:t>Project </a:t>
            </a:r>
            <a:r>
              <a:rPr lang="nl-NL" sz="2400" dirty="0"/>
              <a:t>Eetbare Stadstuin</a:t>
            </a:r>
          </a:p>
          <a:p>
            <a:pPr marL="107950" indent="0">
              <a:lnSpc>
                <a:spcPct val="150000"/>
              </a:lnSpc>
              <a:buNone/>
            </a:pPr>
            <a:r>
              <a:rPr lang="nl-NL" sz="2400" dirty="0"/>
              <a:t>Project Blij in de </a:t>
            </a:r>
            <a:r>
              <a:rPr lang="nl-NL" sz="2400" dirty="0" err="1"/>
              <a:t>Filmwijk</a:t>
            </a:r>
            <a:endParaRPr lang="nl-NL" sz="2400" dirty="0"/>
          </a:p>
          <a:p>
            <a:pPr marL="107950" indent="0">
              <a:lnSpc>
                <a:spcPct val="150000"/>
              </a:lnSpc>
              <a:buNone/>
            </a:pPr>
            <a:r>
              <a:rPr lang="nl-NL" sz="2400" dirty="0" smtClean="0"/>
              <a:t>Project </a:t>
            </a:r>
            <a:r>
              <a:rPr lang="nl-NL" sz="2400" dirty="0"/>
              <a:t>Gebied Paviljoens</a:t>
            </a:r>
          </a:p>
          <a:p>
            <a:pPr marL="107950" indent="0">
              <a:lnSpc>
                <a:spcPct val="150000"/>
              </a:lnSpc>
              <a:buNone/>
            </a:pPr>
            <a:r>
              <a:rPr lang="nl-NL" sz="2400" dirty="0"/>
              <a:t>Kringloopcentrum voor planten</a:t>
            </a:r>
          </a:p>
          <a:p>
            <a:pPr marL="107950" indent="0">
              <a:buFont typeface="Wingdings 3" pitchFamily="18" charset="2"/>
              <a:buNone/>
            </a:pPr>
            <a:endParaRPr lang="en-US" altLang="nl-NL" sz="2400" dirty="0" smtClean="0"/>
          </a:p>
          <a:p>
            <a:pPr marL="107950" indent="0">
              <a:buFont typeface="Wingdings 3" pitchFamily="18" charset="2"/>
              <a:buNone/>
            </a:pPr>
            <a:endParaRPr lang="nl-NL" altLang="nl-NL" sz="2400" dirty="0" smtClean="0"/>
          </a:p>
        </p:txBody>
      </p:sp>
      <p:pic>
        <p:nvPicPr>
          <p:cNvPr id="12292" name="Picture 4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115890"/>
            <a:ext cx="114935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360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1476375"/>
          </a:xfrm>
          <a:solidFill>
            <a:srgbClr val="669900"/>
          </a:solidFill>
        </p:spPr>
        <p:txBody>
          <a:bodyPr/>
          <a:lstStyle/>
          <a:p>
            <a:r>
              <a:rPr lang="nl-NL" sz="3200" b="1" dirty="0" smtClean="0">
                <a:solidFill>
                  <a:schemeClr val="bg1"/>
                </a:solidFill>
                <a:latin typeface="Calibri" panose="020F0502020204030204"/>
              </a:rPr>
              <a:t>Boomgaard in </a:t>
            </a:r>
            <a:r>
              <a:rPr lang="nl-NL" sz="3200" b="1" dirty="0" err="1" smtClean="0">
                <a:solidFill>
                  <a:schemeClr val="bg1"/>
                </a:solidFill>
                <a:latin typeface="Calibri" panose="020F0502020204030204"/>
              </a:rPr>
              <a:t>Lumièrepark</a:t>
            </a:r>
            <a:endParaRPr lang="nl-NL" altLang="nl-NL" sz="3200" b="1" dirty="0" smtClean="0">
              <a:solidFill>
                <a:schemeClr val="bg1"/>
              </a:solidFill>
            </a:endParaRPr>
          </a:p>
        </p:txBody>
      </p:sp>
      <p:pic>
        <p:nvPicPr>
          <p:cNvPr id="12292" name="Picture 4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115890"/>
            <a:ext cx="114935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 descr="https://encrypted-tbn2.gstatic.com/images?q=tbn:ANd9GcQPy4NDjJLpvi6752pmkwXsO6yPzvEUzdA0PAg_PmtL6-oG1O8m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71391"/>
            <a:ext cx="5815905" cy="36298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hthoek 1"/>
          <p:cNvSpPr/>
          <p:nvPr/>
        </p:nvSpPr>
        <p:spPr>
          <a:xfrm>
            <a:off x="1187450" y="55172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400" dirty="0"/>
              <a:t>Een boomgaard in het </a:t>
            </a:r>
            <a:r>
              <a:rPr lang="nl-NL" sz="2400" dirty="0" err="1"/>
              <a:t>Lumièrepark</a:t>
            </a:r>
            <a:endParaRPr lang="nl-NL" sz="2400" dirty="0"/>
          </a:p>
          <a:p>
            <a:pPr algn="ctr"/>
            <a:r>
              <a:rPr lang="nl-NL" sz="2400" dirty="0"/>
              <a:t>Wie doet er mee?</a:t>
            </a:r>
          </a:p>
        </p:txBody>
      </p:sp>
    </p:spTree>
    <p:extLst>
      <p:ext uri="{BB962C8B-B14F-4D97-AF65-F5344CB8AC3E}">
        <p14:creationId xmlns:p14="http://schemas.microsoft.com/office/powerpoint/2010/main" xmlns="" val="90980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235</Words>
  <Application>Microsoft Office PowerPoint</Application>
  <PresentationFormat>Diavoorstelling (4:3)</PresentationFormat>
  <Paragraphs>45</Paragraphs>
  <Slides>6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Dia 1</vt:lpstr>
      <vt:lpstr>Platform gaat voor groen op het vogeleiland</vt:lpstr>
      <vt:lpstr>Project rozen voor Judy Garlandhof</vt:lpstr>
      <vt:lpstr>Project rozen voor Judy Garlandhof</vt:lpstr>
      <vt:lpstr>Lopende initiatieven…</vt:lpstr>
      <vt:lpstr>Boomgaard in Lumièrepark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Marjolein Vloothuis</dc:creator>
  <cp:lastModifiedBy>Tanja</cp:lastModifiedBy>
  <cp:revision>7</cp:revision>
  <dcterms:created xsi:type="dcterms:W3CDTF">2014-05-27T17:48:37Z</dcterms:created>
  <dcterms:modified xsi:type="dcterms:W3CDTF">2014-06-16T22:39:03Z</dcterms:modified>
</cp:coreProperties>
</file>